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50889"/>
            <a:ext cx="91440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/>
              <a:t>The Healing </a:t>
            </a:r>
            <a:r>
              <a:rPr lang="en-US" sz="6000" b="1" i="1" dirty="0" smtClean="0"/>
              <a:t>Song</a:t>
            </a:r>
          </a:p>
          <a:p>
            <a:pPr algn="ctr"/>
            <a:endParaRPr lang="en-US" sz="1100" b="1" i="1" dirty="0"/>
          </a:p>
          <a:p>
            <a:pPr algn="ctr"/>
            <a:r>
              <a:rPr lang="en-US" sz="4800" dirty="0"/>
              <a:t>Words by </a:t>
            </a:r>
            <a:endParaRPr lang="en-US" sz="4800" dirty="0" smtClean="0"/>
          </a:p>
          <a:p>
            <a:pPr algn="ctr"/>
            <a:r>
              <a:rPr lang="en-US" sz="4800" dirty="0" smtClean="0"/>
              <a:t>Rev</a:t>
            </a:r>
            <a:r>
              <a:rPr lang="en-US" sz="4800" dirty="0"/>
              <a:t>. </a:t>
            </a:r>
            <a:r>
              <a:rPr lang="en-US" sz="4800" dirty="0" err="1"/>
              <a:t>Karyl</a:t>
            </a:r>
            <a:r>
              <a:rPr lang="en-US" sz="4800" dirty="0"/>
              <a:t> Huntley </a:t>
            </a:r>
            <a:r>
              <a:rPr lang="en-US" sz="4800" dirty="0" smtClean="0"/>
              <a:t>&amp; Family </a:t>
            </a:r>
            <a:endParaRPr lang="en-US" sz="4800" dirty="0"/>
          </a:p>
          <a:p>
            <a:pPr algn="ctr"/>
            <a:endParaRPr lang="en-US" sz="1100" dirty="0" smtClean="0"/>
          </a:p>
          <a:p>
            <a:pPr algn="ctr"/>
            <a:r>
              <a:rPr lang="en-US" sz="4800" dirty="0" smtClean="0"/>
              <a:t>Music </a:t>
            </a:r>
            <a:r>
              <a:rPr lang="en-US" sz="4800" dirty="0"/>
              <a:t>by </a:t>
            </a:r>
            <a:endParaRPr lang="en-US" sz="4800" dirty="0" smtClean="0"/>
          </a:p>
          <a:p>
            <a:pPr algn="ctr"/>
            <a:r>
              <a:rPr lang="en-US" sz="4800" dirty="0" smtClean="0"/>
              <a:t>Karen </a:t>
            </a:r>
            <a:r>
              <a:rPr lang="en-US" sz="4800" dirty="0" err="1"/>
              <a:t>Drucker</a:t>
            </a:r>
            <a:r>
              <a:rPr lang="en-US" sz="4800" dirty="0"/>
              <a:t> </a:t>
            </a:r>
            <a:r>
              <a:rPr lang="en-US" sz="4800" dirty="0" smtClean="0"/>
              <a:t>&amp;John </a:t>
            </a:r>
            <a:r>
              <a:rPr lang="en-US" sz="4800" dirty="0"/>
              <a:t>Hoy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725609" y="1684300"/>
            <a:ext cx="5508142" cy="13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1725609" y="3313914"/>
            <a:ext cx="5508142" cy="13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5888532"/>
            <a:ext cx="9144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Copyright © 1999 </a:t>
            </a:r>
            <a:r>
              <a:rPr lang="en-US" sz="2400" dirty="0" err="1"/>
              <a:t>TayToones</a:t>
            </a:r>
            <a:r>
              <a:rPr lang="en-US" sz="2400" dirty="0"/>
              <a:t> Music (BMI)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0516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021" y="1380975"/>
            <a:ext cx="856827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Joy </a:t>
            </a:r>
            <a:r>
              <a:rPr lang="en-US" sz="4800" dirty="0"/>
              <a:t>fills </a:t>
            </a:r>
            <a:r>
              <a:rPr lang="en-US" sz="4800" dirty="0" err="1"/>
              <a:t>ev'ry</a:t>
            </a:r>
            <a:r>
              <a:rPr lang="en-US" sz="4800" dirty="0"/>
              <a:t> cell in my body, </a:t>
            </a:r>
          </a:p>
          <a:p>
            <a:r>
              <a:rPr lang="en-US" sz="4800" dirty="0"/>
              <a:t>	</a:t>
            </a:r>
            <a:r>
              <a:rPr lang="en-US" sz="4800" dirty="0" err="1"/>
              <a:t>ev'ry</a:t>
            </a:r>
            <a:r>
              <a:rPr lang="en-US" sz="4800" dirty="0"/>
              <a:t> cell is alive with love. </a:t>
            </a:r>
          </a:p>
          <a:p>
            <a:r>
              <a:rPr lang="en-US" sz="4800" dirty="0"/>
              <a:t>I relax into the healing process, </a:t>
            </a:r>
          </a:p>
          <a:p>
            <a:r>
              <a:rPr lang="en-US" sz="4800" dirty="0"/>
              <a:t>	I allow Spirit to do what it does. </a:t>
            </a:r>
          </a:p>
          <a:p>
            <a:r>
              <a:rPr lang="en-US" sz="4800" dirty="0"/>
              <a:t> </a:t>
            </a:r>
          </a:p>
          <a:p>
            <a:endParaRPr lang="en-US" sz="4800" dirty="0"/>
          </a:p>
          <a:p>
            <a:endParaRPr lang="en-US" sz="4800" dirty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31076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021" y="1380975"/>
            <a:ext cx="856827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Peace fills </a:t>
            </a:r>
            <a:r>
              <a:rPr lang="en-US" sz="4800" dirty="0" err="1"/>
              <a:t>ev'ry</a:t>
            </a:r>
            <a:r>
              <a:rPr lang="en-US" sz="4800" dirty="0"/>
              <a:t> cell in my body, </a:t>
            </a:r>
          </a:p>
          <a:p>
            <a:r>
              <a:rPr lang="en-US" sz="4800" dirty="0"/>
              <a:t>	</a:t>
            </a:r>
            <a:r>
              <a:rPr lang="en-US" sz="4800" dirty="0" err="1"/>
              <a:t>ev'ry</a:t>
            </a:r>
            <a:r>
              <a:rPr lang="en-US" sz="4800" dirty="0"/>
              <a:t> cell is alive with love. </a:t>
            </a:r>
          </a:p>
          <a:p>
            <a:r>
              <a:rPr lang="en-US" sz="4800" dirty="0"/>
              <a:t>I relax into the healing process, </a:t>
            </a:r>
          </a:p>
          <a:p>
            <a:r>
              <a:rPr lang="en-US" sz="4800" dirty="0"/>
              <a:t>	I allow Spirit to do what it does. </a:t>
            </a:r>
          </a:p>
          <a:p>
            <a:r>
              <a:rPr lang="en-US" sz="4800" dirty="0"/>
              <a:t> </a:t>
            </a:r>
          </a:p>
          <a:p>
            <a:endParaRPr lang="en-US" sz="4800" dirty="0"/>
          </a:p>
          <a:p>
            <a:endParaRPr lang="en-US" sz="4800" dirty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20913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021" y="1380975"/>
            <a:ext cx="856827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God fills </a:t>
            </a:r>
            <a:r>
              <a:rPr lang="en-US" sz="4800" dirty="0" err="1"/>
              <a:t>ev'ry</a:t>
            </a:r>
            <a:r>
              <a:rPr lang="en-US" sz="4800" dirty="0"/>
              <a:t> cell in my body, </a:t>
            </a:r>
          </a:p>
          <a:p>
            <a:r>
              <a:rPr lang="en-US" sz="4800" dirty="0"/>
              <a:t>	</a:t>
            </a:r>
            <a:r>
              <a:rPr lang="en-US" sz="4800" dirty="0" err="1"/>
              <a:t>ev'ry</a:t>
            </a:r>
            <a:r>
              <a:rPr lang="en-US" sz="4800" dirty="0"/>
              <a:t> cell is alive with love. </a:t>
            </a:r>
          </a:p>
          <a:p>
            <a:r>
              <a:rPr lang="en-US" sz="4800" dirty="0"/>
              <a:t>I relax into the healing process, </a:t>
            </a:r>
          </a:p>
          <a:p>
            <a:r>
              <a:rPr lang="en-US" sz="4800" dirty="0"/>
              <a:t>	I allow Spirit to do what it does. </a:t>
            </a:r>
          </a:p>
          <a:p>
            <a:r>
              <a:rPr lang="en-US" sz="4800" dirty="0"/>
              <a:t> </a:t>
            </a:r>
          </a:p>
          <a:p>
            <a:endParaRPr lang="en-US" sz="4800" dirty="0"/>
          </a:p>
          <a:p>
            <a:endParaRPr lang="en-US" sz="4800" dirty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20913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021" y="1380975"/>
            <a:ext cx="856827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Health fills </a:t>
            </a:r>
            <a:r>
              <a:rPr lang="en-US" sz="4800" dirty="0" err="1"/>
              <a:t>ev'ry</a:t>
            </a:r>
            <a:r>
              <a:rPr lang="en-US" sz="4800" dirty="0"/>
              <a:t> cell in my body, </a:t>
            </a:r>
          </a:p>
          <a:p>
            <a:r>
              <a:rPr lang="en-US" sz="4800" dirty="0"/>
              <a:t>	</a:t>
            </a:r>
            <a:r>
              <a:rPr lang="en-US" sz="4800" dirty="0" err="1"/>
              <a:t>ev'ry</a:t>
            </a:r>
            <a:r>
              <a:rPr lang="en-US" sz="4800" dirty="0"/>
              <a:t> cell is alive with love. </a:t>
            </a:r>
          </a:p>
          <a:p>
            <a:r>
              <a:rPr lang="en-US" sz="4800" dirty="0"/>
              <a:t>I relax into the healing process, </a:t>
            </a:r>
          </a:p>
          <a:p>
            <a:r>
              <a:rPr lang="en-US" sz="4800" dirty="0"/>
              <a:t>	I allow Spirit to do what it does. </a:t>
            </a:r>
          </a:p>
          <a:p>
            <a:r>
              <a:rPr lang="en-US" sz="4800" dirty="0"/>
              <a:t> </a:t>
            </a:r>
          </a:p>
          <a:p>
            <a:endParaRPr lang="en-US" sz="4800" dirty="0"/>
          </a:p>
          <a:p>
            <a:endParaRPr lang="en-US" sz="4800" dirty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20913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021" y="1380975"/>
            <a:ext cx="856827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Life fills </a:t>
            </a:r>
            <a:r>
              <a:rPr lang="en-US" sz="4800" dirty="0" err="1"/>
              <a:t>ev'ry</a:t>
            </a:r>
            <a:r>
              <a:rPr lang="en-US" sz="4800" dirty="0"/>
              <a:t> cell in my body, </a:t>
            </a:r>
          </a:p>
          <a:p>
            <a:r>
              <a:rPr lang="en-US" sz="4800" dirty="0"/>
              <a:t>	</a:t>
            </a:r>
            <a:r>
              <a:rPr lang="en-US" sz="4800" dirty="0" err="1"/>
              <a:t>ev'ry</a:t>
            </a:r>
            <a:r>
              <a:rPr lang="en-US" sz="4800" dirty="0"/>
              <a:t> cell is alive with love. </a:t>
            </a:r>
          </a:p>
          <a:p>
            <a:r>
              <a:rPr lang="en-US" sz="4800" dirty="0"/>
              <a:t>I relax into the healing process, </a:t>
            </a:r>
          </a:p>
          <a:p>
            <a:r>
              <a:rPr lang="en-US" sz="4800" dirty="0"/>
              <a:t>	I allow Spirit to do what it does. </a:t>
            </a:r>
          </a:p>
          <a:p>
            <a:r>
              <a:rPr lang="en-US" sz="4800" dirty="0"/>
              <a:t> </a:t>
            </a:r>
          </a:p>
          <a:p>
            <a:endParaRPr lang="en-US" sz="4800" dirty="0"/>
          </a:p>
          <a:p>
            <a:endParaRPr lang="en-US" sz="4800" dirty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2091320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</TotalTime>
  <Words>66</Words>
  <Application>Microsoft Macintosh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2015-07-17T01:55:41Z</dcterms:created>
  <dcterms:modified xsi:type="dcterms:W3CDTF">2015-07-17T02:01:09Z</dcterms:modified>
</cp:coreProperties>
</file>