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-6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958034"/>
            <a:ext cx="91439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i="1" dirty="0" smtClean="0"/>
              <a:t>Three Jewels Chant</a:t>
            </a:r>
            <a:endParaRPr lang="en-US" sz="6000" b="1" i="1" dirty="0"/>
          </a:p>
        </p:txBody>
      </p:sp>
      <p:sp>
        <p:nvSpPr>
          <p:cNvPr id="6" name="Rectangle 5"/>
          <p:cNvSpPr/>
          <p:nvPr/>
        </p:nvSpPr>
        <p:spPr>
          <a:xfrm>
            <a:off x="1" y="2394844"/>
            <a:ext cx="91439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/>
              <a:t>By Erin </a:t>
            </a:r>
            <a:r>
              <a:rPr lang="en-US" sz="4800" dirty="0" err="1"/>
              <a:t>M</a:t>
            </a:r>
            <a:r>
              <a:rPr lang="en-US" sz="4800" dirty="0" err="1" smtClean="0"/>
              <a:t>cGaughan</a:t>
            </a:r>
            <a:endParaRPr lang="en-US" sz="4800" dirty="0"/>
          </a:p>
        </p:txBody>
      </p:sp>
      <p:sp>
        <p:nvSpPr>
          <p:cNvPr id="7" name="Rectangle 6"/>
          <p:cNvSpPr/>
          <p:nvPr/>
        </p:nvSpPr>
        <p:spPr>
          <a:xfrm>
            <a:off x="3" y="5015578"/>
            <a:ext cx="91439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© 2008 All Roads Records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432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6589" y="434456"/>
            <a:ext cx="818656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err="1"/>
              <a:t>Buddham</a:t>
            </a:r>
            <a:r>
              <a:rPr lang="en-US" sz="4800" dirty="0"/>
              <a:t> </a:t>
            </a:r>
            <a:r>
              <a:rPr lang="en-US" sz="4800" dirty="0" err="1"/>
              <a:t>saranam</a:t>
            </a:r>
            <a:r>
              <a:rPr lang="en-US" sz="4800" dirty="0"/>
              <a:t>, </a:t>
            </a:r>
            <a:r>
              <a:rPr lang="en-US" sz="4800" dirty="0" err="1"/>
              <a:t>gachami</a:t>
            </a:r>
            <a:r>
              <a:rPr lang="en-US" sz="4800" dirty="0"/>
              <a:t>.</a:t>
            </a:r>
          </a:p>
          <a:p>
            <a:r>
              <a:rPr lang="en-US" sz="4800" dirty="0" err="1"/>
              <a:t>Dhammam</a:t>
            </a:r>
            <a:r>
              <a:rPr lang="en-US" sz="4800" dirty="0"/>
              <a:t> </a:t>
            </a:r>
            <a:r>
              <a:rPr lang="en-US" sz="4800" dirty="0" err="1"/>
              <a:t>saranam</a:t>
            </a:r>
            <a:r>
              <a:rPr lang="en-US" sz="4800" dirty="0"/>
              <a:t>, </a:t>
            </a:r>
            <a:r>
              <a:rPr lang="en-US" sz="4800" dirty="0" err="1"/>
              <a:t>gachami</a:t>
            </a:r>
            <a:r>
              <a:rPr lang="en-US" sz="4800" dirty="0"/>
              <a:t>.</a:t>
            </a:r>
          </a:p>
          <a:p>
            <a:r>
              <a:rPr lang="en-US" sz="4800" dirty="0" err="1"/>
              <a:t>Sangham</a:t>
            </a:r>
            <a:r>
              <a:rPr lang="en-US" sz="4800" dirty="0"/>
              <a:t> </a:t>
            </a:r>
            <a:r>
              <a:rPr lang="en-US" sz="4800" dirty="0" err="1"/>
              <a:t>saranam</a:t>
            </a:r>
            <a:r>
              <a:rPr lang="en-US" sz="4800" dirty="0"/>
              <a:t>, </a:t>
            </a:r>
            <a:r>
              <a:rPr lang="en-US" sz="4800" dirty="0" err="1"/>
              <a:t>gachami</a:t>
            </a:r>
            <a:r>
              <a:rPr lang="en-US" sz="4800" dirty="0"/>
              <a:t>.</a:t>
            </a:r>
          </a:p>
          <a:p>
            <a:r>
              <a:rPr lang="en-US" sz="4800" dirty="0"/>
              <a:t>Om Shanti </a:t>
            </a:r>
            <a:r>
              <a:rPr lang="en-US" sz="4800" dirty="0" err="1"/>
              <a:t>Omm</a:t>
            </a:r>
            <a:r>
              <a:rPr lang="en-US" sz="4800" dirty="0"/>
              <a:t>.</a:t>
            </a:r>
            <a:endParaRPr lang="en-US" sz="4800" dirty="0"/>
          </a:p>
        </p:txBody>
      </p:sp>
      <p:sp>
        <p:nvSpPr>
          <p:cNvPr id="5" name="Rectangle 4"/>
          <p:cNvSpPr/>
          <p:nvPr/>
        </p:nvSpPr>
        <p:spPr>
          <a:xfrm>
            <a:off x="926795" y="4300103"/>
            <a:ext cx="72952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i="1" dirty="0" smtClean="0"/>
              <a:t>Buddha </a:t>
            </a:r>
            <a:r>
              <a:rPr lang="en-US" sz="4000" i="1" dirty="0"/>
              <a:t>(enlightened being)</a:t>
            </a:r>
            <a:r>
              <a:rPr lang="en-US" sz="4000" i="1" dirty="0" smtClean="0"/>
              <a:t> Dharma </a:t>
            </a:r>
            <a:r>
              <a:rPr lang="en-US" sz="4000" i="1" dirty="0"/>
              <a:t>(enlightened teachings)</a:t>
            </a:r>
            <a:r>
              <a:rPr lang="en-US" sz="4000" i="1" dirty="0" smtClean="0"/>
              <a:t> </a:t>
            </a:r>
            <a:r>
              <a:rPr lang="en-US" sz="4000" i="1" dirty="0" err="1" smtClean="0"/>
              <a:t>Sangha</a:t>
            </a:r>
            <a:r>
              <a:rPr lang="en-US" sz="4000" i="1" dirty="0" smtClean="0"/>
              <a:t> </a:t>
            </a:r>
            <a:r>
              <a:rPr lang="en-US" sz="4000" i="1" dirty="0"/>
              <a:t>(enlightened community)</a:t>
            </a:r>
            <a:endParaRPr lang="en-US" sz="4000" i="1" dirty="0"/>
          </a:p>
        </p:txBody>
      </p:sp>
    </p:spTree>
    <p:extLst>
      <p:ext uri="{BB962C8B-B14F-4D97-AF65-F5344CB8AC3E}">
        <p14:creationId xmlns:p14="http://schemas.microsoft.com/office/powerpoint/2010/main" val="371575890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4</TotalTime>
  <Words>47</Words>
  <Application>Microsoft Macintosh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1</cp:revision>
  <dcterms:created xsi:type="dcterms:W3CDTF">2016-01-07T09:24:31Z</dcterms:created>
  <dcterms:modified xsi:type="dcterms:W3CDTF">2016-01-07T09:29:20Z</dcterms:modified>
</cp:coreProperties>
</file>