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9" r:id="rId4"/>
    <p:sldId id="258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6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717443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i="1" dirty="0"/>
              <a:t>Watch Our Garden Grow</a:t>
            </a:r>
          </a:p>
          <a:p>
            <a:pPr algn="ctr"/>
            <a:endParaRPr lang="en-US" sz="6000" dirty="0" smtClean="0"/>
          </a:p>
          <a:p>
            <a:pPr algn="ctr"/>
            <a:r>
              <a:rPr lang="en-US" sz="4800" dirty="0" smtClean="0"/>
              <a:t>By </a:t>
            </a:r>
            <a:r>
              <a:rPr lang="en-US" sz="4800" dirty="0"/>
              <a:t>Todd Lowry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559132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Copyright © 2015 Todd Lowry</a:t>
            </a:r>
          </a:p>
        </p:txBody>
      </p:sp>
    </p:spTree>
    <p:extLst>
      <p:ext uri="{BB962C8B-B14F-4D97-AF65-F5344CB8AC3E}">
        <p14:creationId xmlns:p14="http://schemas.microsoft.com/office/powerpoint/2010/main" val="2587401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2782" y="1015246"/>
            <a:ext cx="832994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First we plant the seeds, </a:t>
            </a:r>
          </a:p>
          <a:p>
            <a:r>
              <a:rPr lang="en-US" sz="4800" dirty="0"/>
              <a:t>Bless each seed that we sow, </a:t>
            </a:r>
          </a:p>
          <a:p>
            <a:r>
              <a:rPr lang="en-US" sz="4800" dirty="0"/>
              <a:t>Water the garden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and </a:t>
            </a:r>
            <a:r>
              <a:rPr lang="en-US" sz="4800" dirty="0"/>
              <a:t>pull the weeds, </a:t>
            </a:r>
          </a:p>
          <a:p>
            <a:r>
              <a:rPr lang="en-US" sz="4800" dirty="0"/>
              <a:t>Give it time and watch it grow. </a:t>
            </a:r>
            <a:endParaRPr lang="en-US" sz="4600" dirty="0"/>
          </a:p>
        </p:txBody>
      </p:sp>
    </p:spTree>
    <p:extLst>
      <p:ext uri="{BB962C8B-B14F-4D97-AF65-F5344CB8AC3E}">
        <p14:creationId xmlns:p14="http://schemas.microsoft.com/office/powerpoint/2010/main" val="1487436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6797" y="1211587"/>
            <a:ext cx="627377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Watch our garden grow. </a:t>
            </a:r>
          </a:p>
          <a:p>
            <a:r>
              <a:rPr lang="en-US" sz="4800" dirty="0"/>
              <a:t>Watch our garden grow. </a:t>
            </a:r>
          </a:p>
          <a:p>
            <a:r>
              <a:rPr lang="en-US" sz="4800" dirty="0"/>
              <a:t>Watch our garden grow.</a:t>
            </a:r>
          </a:p>
          <a:p>
            <a:r>
              <a:rPr lang="en-US" sz="4800" dirty="0"/>
              <a:t>Give it time and watch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our </a:t>
            </a:r>
            <a:r>
              <a:rPr lang="en-US" sz="4800" dirty="0"/>
              <a:t>garden grow</a:t>
            </a:r>
            <a:r>
              <a:rPr lang="en-US" sz="4800" dirty="0" smtClean="0"/>
              <a:t>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706897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2782" y="715599"/>
            <a:ext cx="832994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We're blessed with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precious </a:t>
            </a:r>
            <a:r>
              <a:rPr lang="en-US" sz="4800" dirty="0"/>
              <a:t>sunbeams, </a:t>
            </a:r>
          </a:p>
          <a:p>
            <a:r>
              <a:rPr lang="en-US" sz="4800" dirty="0"/>
              <a:t>Blessed with rain from above,</a:t>
            </a:r>
          </a:p>
          <a:p>
            <a:r>
              <a:rPr lang="en-US" sz="4800" dirty="0"/>
              <a:t>Growing the garden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of </a:t>
            </a:r>
            <a:r>
              <a:rPr lang="en-US" sz="4800" dirty="0"/>
              <a:t>our dreams, </a:t>
            </a:r>
          </a:p>
          <a:p>
            <a:r>
              <a:rPr lang="en-US" sz="4800" dirty="0"/>
              <a:t>The sweetest flowers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are </a:t>
            </a:r>
            <a:r>
              <a:rPr lang="en-US" sz="4800" dirty="0"/>
              <a:t>grown with love. </a:t>
            </a:r>
            <a:endParaRPr lang="en-US" sz="4600" dirty="0"/>
          </a:p>
        </p:txBody>
      </p:sp>
    </p:spTree>
    <p:extLst>
      <p:ext uri="{BB962C8B-B14F-4D97-AF65-F5344CB8AC3E}">
        <p14:creationId xmlns:p14="http://schemas.microsoft.com/office/powerpoint/2010/main" val="3706897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6797" y="1211587"/>
            <a:ext cx="627377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Watch our garden grow. </a:t>
            </a:r>
          </a:p>
          <a:p>
            <a:r>
              <a:rPr lang="en-US" sz="4800" dirty="0"/>
              <a:t>Watch our garden grow. </a:t>
            </a:r>
          </a:p>
          <a:p>
            <a:r>
              <a:rPr lang="en-US" sz="4800" dirty="0"/>
              <a:t>Watch our garden grow.</a:t>
            </a:r>
          </a:p>
          <a:p>
            <a:r>
              <a:rPr lang="en-US" sz="4800" dirty="0"/>
              <a:t>Give it time and watch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our </a:t>
            </a:r>
            <a:r>
              <a:rPr lang="en-US" sz="4800" dirty="0"/>
              <a:t>garden grow</a:t>
            </a:r>
            <a:r>
              <a:rPr lang="en-US" sz="4800" dirty="0" smtClean="0"/>
              <a:t>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55993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903" y="1114416"/>
            <a:ext cx="837135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Plant the seeds, pull the weeds, </a:t>
            </a:r>
          </a:p>
          <a:p>
            <a:r>
              <a:rPr lang="en-US" sz="4800" dirty="0"/>
              <a:t>Grow the garden of our dreams. </a:t>
            </a:r>
          </a:p>
          <a:p>
            <a:r>
              <a:rPr lang="en-US" sz="4800" dirty="0"/>
              <a:t>Bless with love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each </a:t>
            </a:r>
            <a:r>
              <a:rPr lang="en-US" sz="4800" dirty="0"/>
              <a:t>seed we sow, </a:t>
            </a:r>
          </a:p>
          <a:p>
            <a:r>
              <a:rPr lang="en-US" sz="4800" dirty="0"/>
              <a:t>Give it time and watch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our </a:t>
            </a:r>
            <a:r>
              <a:rPr lang="en-US" sz="4800" dirty="0"/>
              <a:t>garden grow.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50173833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11</TotalTime>
  <Words>89</Words>
  <Application>Microsoft Macintosh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2015-08-14T10:21:18Z</dcterms:created>
  <dcterms:modified xsi:type="dcterms:W3CDTF">2015-08-14T10:33:25Z</dcterms:modified>
</cp:coreProperties>
</file>