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59866-1EB6-824A-9896-858A83B6C459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55205-DF86-8F4C-8AD0-15F1BF903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325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1B000-A009-4964-9560-E263596D2E7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3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1B000-A009-4964-9560-E263596D2E7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36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65466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+mj-lt"/>
              </a:rPr>
              <a:t>Welcome</a:t>
            </a:r>
          </a:p>
          <a:p>
            <a:pPr algn="ctr"/>
            <a:endParaRPr lang="en-US" b="1" dirty="0" smtClean="0">
              <a:latin typeface="+mj-lt"/>
            </a:endParaRPr>
          </a:p>
          <a:p>
            <a:pPr algn="ctr"/>
            <a:r>
              <a:rPr lang="en-US" sz="6000" dirty="0" smtClean="0">
                <a:latin typeface="+mj-lt"/>
              </a:rPr>
              <a:t>By</a:t>
            </a:r>
          </a:p>
          <a:p>
            <a:pPr algn="ctr"/>
            <a:r>
              <a:rPr lang="en-US" sz="6000" dirty="0" smtClean="0">
                <a:latin typeface="+mj-lt"/>
              </a:rPr>
              <a:t>Armand</a:t>
            </a:r>
            <a:endParaRPr lang="en-US" sz="44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0" y="530617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© 1996 </a:t>
            </a:r>
            <a:r>
              <a:rPr lang="en-US" sz="2400" dirty="0" err="1"/>
              <a:t>Armond</a:t>
            </a:r>
            <a:r>
              <a:rPr lang="en-US" sz="2400" dirty="0"/>
              <a:t> and Don</a:t>
            </a:r>
          </a:p>
        </p:txBody>
      </p:sp>
    </p:spTree>
    <p:extLst>
      <p:ext uri="{BB962C8B-B14F-4D97-AF65-F5344CB8AC3E}">
        <p14:creationId xmlns:p14="http://schemas.microsoft.com/office/powerpoint/2010/main" val="1931992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838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+mj-lt"/>
              </a:rPr>
              <a:t>Welcome, Welcome, </a:t>
            </a:r>
          </a:p>
          <a:p>
            <a:r>
              <a:rPr lang="en-US" sz="4800" dirty="0" smtClean="0">
                <a:latin typeface="+mj-lt"/>
              </a:rPr>
              <a:t>	I’m glad you’re here with me. </a:t>
            </a:r>
          </a:p>
          <a:p>
            <a:r>
              <a:rPr lang="en-US" sz="4800" dirty="0" smtClean="0">
                <a:latin typeface="+mj-lt"/>
              </a:rPr>
              <a:t>Did you know you’re </a:t>
            </a:r>
          </a:p>
          <a:p>
            <a:r>
              <a:rPr lang="en-US" sz="4800" dirty="0" smtClean="0">
                <a:latin typeface="+mj-lt"/>
              </a:rPr>
              <a:t>	one with God, 	for eternity?</a:t>
            </a:r>
          </a:p>
          <a:p>
            <a:r>
              <a:rPr lang="en-US" sz="4800" dirty="0" smtClean="0">
                <a:latin typeface="+mj-lt"/>
              </a:rPr>
              <a:t>Welcome, Welcome, I’m glad </a:t>
            </a:r>
          </a:p>
          <a:p>
            <a:r>
              <a:rPr lang="en-US" sz="4800" dirty="0" smtClean="0">
                <a:latin typeface="+mj-lt"/>
              </a:rPr>
              <a:t>	you’re here with me. </a:t>
            </a:r>
          </a:p>
          <a:p>
            <a:r>
              <a:rPr lang="en-US" sz="4800" dirty="0" smtClean="0">
                <a:latin typeface="+mj-lt"/>
              </a:rPr>
              <a:t>You’re not a stranger anymore: </a:t>
            </a:r>
          </a:p>
          <a:p>
            <a:r>
              <a:rPr lang="en-US" sz="4800" dirty="0" smtClean="0">
                <a:latin typeface="+mj-lt"/>
              </a:rPr>
              <a:t>	now you’re family! 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7837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</TotalTime>
  <Words>14</Words>
  <Application>Microsoft Macintosh PowerPoint</Application>
  <PresentationFormat>On-screen Show (4:3)</PresentationFormat>
  <Paragraphs>15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3</cp:revision>
  <dcterms:created xsi:type="dcterms:W3CDTF">2015-07-15T12:13:08Z</dcterms:created>
  <dcterms:modified xsi:type="dcterms:W3CDTF">2015-07-16T08:40:04Z</dcterms:modified>
</cp:coreProperties>
</file>