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104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24838"/>
            <a:ext cx="9144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/>
              <a:t>When I Walk</a:t>
            </a:r>
          </a:p>
          <a:p>
            <a:pPr algn="ctr"/>
            <a:r>
              <a:rPr lang="en-US" sz="4800" dirty="0"/>
              <a:t>By Erin </a:t>
            </a:r>
            <a:r>
              <a:rPr lang="en-US" sz="4800" dirty="0" err="1" smtClean="0"/>
              <a:t>McGaughan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0" y="542132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© 2004 Erin </a:t>
            </a:r>
            <a:r>
              <a:rPr lang="en-US" dirty="0" err="1"/>
              <a:t>McGaughan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104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975" y="499174"/>
            <a:ext cx="88420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When I walk</a:t>
            </a:r>
            <a:r>
              <a:rPr lang="en-US" sz="4400" dirty="0" smtClean="0"/>
              <a:t>, I </a:t>
            </a:r>
            <a:r>
              <a:rPr lang="en-US" sz="4400" dirty="0"/>
              <a:t>walk in the Spirit.</a:t>
            </a:r>
          </a:p>
          <a:p>
            <a:r>
              <a:rPr lang="en-US" sz="4400" dirty="0"/>
              <a:t>I walk in the Holy Spirit, </a:t>
            </a:r>
            <a:r>
              <a:rPr lang="en-US" sz="4400" dirty="0" smtClean="0"/>
              <a:t>when </a:t>
            </a:r>
            <a:r>
              <a:rPr lang="en-US" sz="4400" dirty="0"/>
              <a:t>I walk.</a:t>
            </a:r>
          </a:p>
          <a:p>
            <a:endParaRPr lang="en-US" sz="4400" dirty="0"/>
          </a:p>
          <a:p>
            <a:r>
              <a:rPr lang="en-US" sz="4400" dirty="0"/>
              <a:t>When I walk</a:t>
            </a:r>
            <a:r>
              <a:rPr lang="en-US" sz="4400" dirty="0" smtClean="0"/>
              <a:t>, I </a:t>
            </a:r>
            <a:r>
              <a:rPr lang="en-US" sz="4400" dirty="0"/>
              <a:t>walk in the Spirit.</a:t>
            </a:r>
          </a:p>
          <a:p>
            <a:r>
              <a:rPr lang="en-US" sz="4400" dirty="0"/>
              <a:t>I walk in the Holy Spirit, 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 smtClean="0"/>
              <a:t>walk,</a:t>
            </a:r>
          </a:p>
          <a:p>
            <a:endParaRPr lang="en-US" sz="4400" dirty="0" smtClean="0"/>
          </a:p>
          <a:p>
            <a:r>
              <a:rPr lang="en-US" sz="4400" dirty="0" smtClean="0"/>
              <a:t>When I walk,</a:t>
            </a:r>
          </a:p>
          <a:p>
            <a:r>
              <a:rPr lang="en-US" sz="4400" dirty="0" smtClean="0"/>
              <a:t>When </a:t>
            </a:r>
            <a:r>
              <a:rPr lang="en-US" sz="4400" dirty="0"/>
              <a:t>I walk.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3954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7010" y="358618"/>
            <a:ext cx="8244043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When I </a:t>
            </a:r>
            <a:r>
              <a:rPr lang="en-US" sz="4400" dirty="0" smtClean="0"/>
              <a:t>move, I move in </a:t>
            </a:r>
            <a:r>
              <a:rPr lang="en-US" sz="4400" dirty="0"/>
              <a:t>the Spirit.</a:t>
            </a:r>
          </a:p>
          <a:p>
            <a:r>
              <a:rPr lang="en-US" sz="4400" dirty="0"/>
              <a:t>I </a:t>
            </a:r>
            <a:r>
              <a:rPr lang="en-US" sz="4400" dirty="0" smtClean="0"/>
              <a:t>move in </a:t>
            </a:r>
            <a:r>
              <a:rPr lang="en-US" sz="4400" dirty="0"/>
              <a:t>the Holy Spirit, </a:t>
            </a:r>
            <a:endParaRPr lang="en-US" sz="4400" dirty="0" smtClean="0"/>
          </a:p>
          <a:p>
            <a:r>
              <a:rPr lang="en-US" sz="4400" dirty="0"/>
              <a:t>	</a:t>
            </a:r>
            <a:r>
              <a:rPr lang="en-US" sz="4400" dirty="0" smtClean="0"/>
              <a:t>when I move.</a:t>
            </a:r>
            <a:endParaRPr lang="en-US" sz="4400" dirty="0"/>
          </a:p>
          <a:p>
            <a:endParaRPr lang="en-US" sz="1600" dirty="0"/>
          </a:p>
          <a:p>
            <a:r>
              <a:rPr lang="en-US" sz="4400" dirty="0"/>
              <a:t>When I </a:t>
            </a:r>
            <a:r>
              <a:rPr lang="en-US" sz="4400" dirty="0" smtClean="0"/>
              <a:t>move, I move in </a:t>
            </a:r>
            <a:r>
              <a:rPr lang="en-US" sz="4400" dirty="0"/>
              <a:t>the Spirit.</a:t>
            </a:r>
          </a:p>
          <a:p>
            <a:r>
              <a:rPr lang="en-US" sz="4400" dirty="0"/>
              <a:t>I </a:t>
            </a:r>
            <a:r>
              <a:rPr lang="en-US" sz="4400" dirty="0" smtClean="0"/>
              <a:t>move in </a:t>
            </a:r>
            <a:r>
              <a:rPr lang="en-US" sz="4400" dirty="0"/>
              <a:t>the Holy Spirit, </a:t>
            </a:r>
            <a:endParaRPr lang="en-US" sz="4400" dirty="0" smtClean="0"/>
          </a:p>
          <a:p>
            <a:r>
              <a:rPr lang="en-US" sz="4400" dirty="0"/>
              <a:t>	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move</a:t>
            </a:r>
            <a:r>
              <a:rPr lang="en-US" sz="4400" dirty="0" smtClean="0"/>
              <a:t>,</a:t>
            </a:r>
          </a:p>
          <a:p>
            <a:endParaRPr lang="en-US" sz="1600" dirty="0" smtClean="0"/>
          </a:p>
          <a:p>
            <a:r>
              <a:rPr lang="en-US" sz="4400" dirty="0" smtClean="0"/>
              <a:t>When I </a:t>
            </a:r>
            <a:r>
              <a:rPr lang="en-US" sz="4400" dirty="0"/>
              <a:t>move</a:t>
            </a:r>
            <a:r>
              <a:rPr lang="en-US" sz="4400" dirty="0" smtClean="0"/>
              <a:t>,</a:t>
            </a:r>
          </a:p>
          <a:p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move</a:t>
            </a:r>
            <a:r>
              <a:rPr lang="en-US" sz="4400" dirty="0" smtClean="0"/>
              <a:t>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1012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975" y="499174"/>
            <a:ext cx="88420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When I </a:t>
            </a:r>
            <a:r>
              <a:rPr lang="en-US" sz="4400" dirty="0" smtClean="0"/>
              <a:t>pray, I pray in </a:t>
            </a:r>
            <a:r>
              <a:rPr lang="en-US" sz="4400" dirty="0"/>
              <a:t>the Spirit.</a:t>
            </a:r>
          </a:p>
          <a:p>
            <a:r>
              <a:rPr lang="en-US" sz="4400" dirty="0"/>
              <a:t>I </a:t>
            </a:r>
            <a:r>
              <a:rPr lang="en-US" sz="4400" dirty="0" smtClean="0"/>
              <a:t>pray in </a:t>
            </a:r>
            <a:r>
              <a:rPr lang="en-US" sz="4400" dirty="0"/>
              <a:t>the Holy Spirit, 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pray</a:t>
            </a:r>
            <a:r>
              <a:rPr lang="en-US" sz="4400" dirty="0" smtClean="0"/>
              <a:t>.</a:t>
            </a:r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When I </a:t>
            </a:r>
            <a:r>
              <a:rPr lang="en-US" sz="4400" dirty="0" smtClean="0"/>
              <a:t>pray, I pray in </a:t>
            </a:r>
            <a:r>
              <a:rPr lang="en-US" sz="4400" dirty="0"/>
              <a:t>the Spirit.</a:t>
            </a:r>
          </a:p>
          <a:p>
            <a:r>
              <a:rPr lang="en-US" sz="4400" dirty="0"/>
              <a:t>I </a:t>
            </a:r>
            <a:r>
              <a:rPr lang="en-US" sz="4400" dirty="0" smtClean="0"/>
              <a:t>pray in </a:t>
            </a:r>
            <a:r>
              <a:rPr lang="en-US" sz="4400" dirty="0"/>
              <a:t>the Holy Spirit, 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pray</a:t>
            </a:r>
            <a:r>
              <a:rPr lang="en-US" sz="4400" dirty="0" smtClean="0"/>
              <a:t>,</a:t>
            </a:r>
          </a:p>
          <a:p>
            <a:endParaRPr lang="en-US" sz="4400" dirty="0" smtClean="0"/>
          </a:p>
          <a:p>
            <a:r>
              <a:rPr lang="en-US" sz="4400" dirty="0" smtClean="0"/>
              <a:t>When I </a:t>
            </a:r>
            <a:r>
              <a:rPr lang="en-US" sz="4400" dirty="0"/>
              <a:t>pray</a:t>
            </a:r>
            <a:r>
              <a:rPr lang="en-US" sz="4400" dirty="0" smtClean="0"/>
              <a:t>,</a:t>
            </a:r>
          </a:p>
          <a:p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pray</a:t>
            </a:r>
            <a:r>
              <a:rPr lang="en-US" sz="4400" dirty="0" smtClean="0"/>
              <a:t>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84826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975" y="499174"/>
            <a:ext cx="862598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When I </a:t>
            </a:r>
            <a:r>
              <a:rPr lang="en-US" sz="4400" dirty="0" smtClean="0"/>
              <a:t>talk, I’m </a:t>
            </a:r>
            <a:r>
              <a:rPr lang="en-US" sz="4400" dirty="0" err="1" smtClean="0"/>
              <a:t>talkin</a:t>
            </a:r>
            <a:r>
              <a:rPr lang="en-US" sz="4400" dirty="0" smtClean="0"/>
              <a:t>’ to Spirit</a:t>
            </a:r>
            <a:r>
              <a:rPr lang="en-US" sz="4400" dirty="0"/>
              <a:t>.</a:t>
            </a:r>
          </a:p>
          <a:p>
            <a:r>
              <a:rPr lang="en-US" sz="4400" dirty="0"/>
              <a:t>I’m </a:t>
            </a:r>
            <a:r>
              <a:rPr lang="en-US" sz="4400" dirty="0" err="1"/>
              <a:t>talkin</a:t>
            </a:r>
            <a:r>
              <a:rPr lang="en-US" sz="4400" dirty="0"/>
              <a:t>’ to </a:t>
            </a:r>
            <a:r>
              <a:rPr lang="en-US" sz="4400" dirty="0" smtClean="0"/>
              <a:t>Holy </a:t>
            </a:r>
            <a:r>
              <a:rPr lang="en-US" sz="4400" dirty="0"/>
              <a:t>Spirit, 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pray</a:t>
            </a:r>
            <a:r>
              <a:rPr lang="en-US" sz="4400" dirty="0" smtClean="0"/>
              <a:t>.</a:t>
            </a:r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When I </a:t>
            </a:r>
            <a:r>
              <a:rPr lang="en-US" sz="4400" dirty="0"/>
              <a:t>talk</a:t>
            </a:r>
            <a:r>
              <a:rPr lang="en-US" sz="4400" dirty="0" smtClean="0"/>
              <a:t>, </a:t>
            </a:r>
            <a:r>
              <a:rPr lang="en-US" sz="4400" dirty="0"/>
              <a:t>I’m </a:t>
            </a:r>
            <a:r>
              <a:rPr lang="en-US" sz="4400" dirty="0" err="1"/>
              <a:t>talkin</a:t>
            </a:r>
            <a:r>
              <a:rPr lang="en-US" sz="4400" dirty="0"/>
              <a:t>’ to </a:t>
            </a:r>
            <a:r>
              <a:rPr lang="en-US" sz="4400" dirty="0" smtClean="0"/>
              <a:t>Spirit</a:t>
            </a:r>
            <a:r>
              <a:rPr lang="en-US" sz="4400" dirty="0"/>
              <a:t>.</a:t>
            </a:r>
          </a:p>
          <a:p>
            <a:r>
              <a:rPr lang="en-US" sz="4400" dirty="0"/>
              <a:t>I’m </a:t>
            </a:r>
            <a:r>
              <a:rPr lang="en-US" sz="4400" dirty="0" err="1"/>
              <a:t>talkin</a:t>
            </a:r>
            <a:r>
              <a:rPr lang="en-US" sz="4400" dirty="0"/>
              <a:t>’ to </a:t>
            </a:r>
            <a:r>
              <a:rPr lang="en-US" sz="4400" dirty="0" smtClean="0"/>
              <a:t>Holy </a:t>
            </a:r>
            <a:r>
              <a:rPr lang="en-US" sz="4400" dirty="0"/>
              <a:t>Spirit, </a:t>
            </a:r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talk</a:t>
            </a:r>
            <a:r>
              <a:rPr lang="en-US" sz="4400" dirty="0" smtClean="0"/>
              <a:t>,</a:t>
            </a:r>
          </a:p>
          <a:p>
            <a:endParaRPr lang="en-US" sz="4400" dirty="0" smtClean="0"/>
          </a:p>
          <a:p>
            <a:r>
              <a:rPr lang="en-US" sz="4400" dirty="0" smtClean="0"/>
              <a:t>When I </a:t>
            </a:r>
            <a:r>
              <a:rPr lang="en-US" sz="4400" dirty="0"/>
              <a:t>talk</a:t>
            </a:r>
            <a:r>
              <a:rPr lang="en-US" sz="4400" dirty="0" smtClean="0"/>
              <a:t>,</a:t>
            </a:r>
          </a:p>
          <a:p>
            <a:r>
              <a:rPr lang="en-US" sz="4400" dirty="0" smtClean="0"/>
              <a:t>When </a:t>
            </a:r>
            <a:r>
              <a:rPr lang="en-US" sz="4400" dirty="0"/>
              <a:t>I </a:t>
            </a:r>
            <a:r>
              <a:rPr lang="en-US" sz="4400" dirty="0"/>
              <a:t>talk</a:t>
            </a:r>
            <a:r>
              <a:rPr lang="en-US" sz="4400" dirty="0" smtClean="0"/>
              <a:t>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8340535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</TotalTime>
  <Words>177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2016-01-10T22:41:20Z</dcterms:created>
  <dcterms:modified xsi:type="dcterms:W3CDTF">2016-01-10T22:49:20Z</dcterms:modified>
</cp:coreProperties>
</file>