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04" y="-9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093862"/>
            <a:ext cx="9144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/>
              <a:t>Wonderful </a:t>
            </a:r>
            <a:r>
              <a:rPr lang="en-US" sz="6000" b="1" i="1" dirty="0" smtClean="0"/>
              <a:t>Me</a:t>
            </a:r>
          </a:p>
          <a:p>
            <a:pPr algn="ctr"/>
            <a:endParaRPr lang="en-US" sz="4800" dirty="0"/>
          </a:p>
          <a:p>
            <a:pPr algn="ctr"/>
            <a:r>
              <a:rPr lang="en-US" sz="4800" dirty="0"/>
              <a:t>By Joyce James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53020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Copyright © Joyce James</a:t>
            </a:r>
          </a:p>
        </p:txBody>
      </p:sp>
    </p:spTree>
    <p:extLst>
      <p:ext uri="{BB962C8B-B14F-4D97-AF65-F5344CB8AC3E}">
        <p14:creationId xmlns:p14="http://schemas.microsoft.com/office/powerpoint/2010/main" val="3067099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02339" y="703865"/>
            <a:ext cx="762183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This is my song,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it </a:t>
            </a:r>
            <a:r>
              <a:rPr lang="en-US" sz="4800" dirty="0"/>
              <a:t>won't take long, </a:t>
            </a:r>
            <a:endParaRPr lang="en-US" sz="4800" dirty="0" smtClean="0"/>
          </a:p>
          <a:p>
            <a:r>
              <a:rPr lang="en-US" sz="4800" dirty="0" smtClean="0"/>
              <a:t>It's </a:t>
            </a:r>
            <a:r>
              <a:rPr lang="en-US" sz="4800" dirty="0"/>
              <a:t>as easy as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one</a:t>
            </a:r>
            <a:r>
              <a:rPr lang="en-US" sz="4800" dirty="0"/>
              <a:t>, two, three. </a:t>
            </a:r>
            <a:endParaRPr lang="en-US" sz="4800" dirty="0" smtClean="0"/>
          </a:p>
          <a:p>
            <a:r>
              <a:rPr lang="en-US" sz="4800" dirty="0" smtClean="0"/>
              <a:t>I'm </a:t>
            </a:r>
            <a:r>
              <a:rPr lang="en-US" sz="4800" dirty="0"/>
              <a:t>no better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than </a:t>
            </a:r>
            <a:r>
              <a:rPr lang="en-US" sz="4800" dirty="0"/>
              <a:t>anybody else,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nobody's better than me.</a:t>
            </a:r>
          </a:p>
        </p:txBody>
      </p:sp>
    </p:spTree>
    <p:extLst>
      <p:ext uri="{BB962C8B-B14F-4D97-AF65-F5344CB8AC3E}">
        <p14:creationId xmlns:p14="http://schemas.microsoft.com/office/powerpoint/2010/main" val="3709802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380" y="665965"/>
            <a:ext cx="74206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am a wonder, I am a light. Nothing is wrong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'</a:t>
            </a:r>
            <a:r>
              <a:rPr lang="en-US" sz="4800" dirty="0"/>
              <a:t>cause </a:t>
            </a:r>
            <a:r>
              <a:rPr lang="en-US" sz="4800" dirty="0" err="1"/>
              <a:t>ev'rything's</a:t>
            </a:r>
            <a:r>
              <a:rPr lang="en-US" sz="4800" dirty="0"/>
              <a:t> right.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am lovable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and </a:t>
            </a:r>
            <a:r>
              <a:rPr lang="en-US" sz="4800" dirty="0" err="1"/>
              <a:t>ev'rybody</a:t>
            </a:r>
            <a:r>
              <a:rPr lang="en-US" sz="4800" dirty="0"/>
              <a:t> knows </a:t>
            </a:r>
            <a:endParaRPr lang="en-US" sz="4800" dirty="0" smtClean="0"/>
          </a:p>
          <a:p>
            <a:r>
              <a:rPr lang="en-US" sz="4800" dirty="0" smtClean="0"/>
              <a:t>I'm </a:t>
            </a:r>
            <a:r>
              <a:rPr lang="en-US" sz="4800" dirty="0"/>
              <a:t>perfect from my head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to </a:t>
            </a:r>
            <a:r>
              <a:rPr lang="en-US" sz="4800" dirty="0"/>
              <a:t>my toes!</a:t>
            </a:r>
          </a:p>
        </p:txBody>
      </p:sp>
    </p:spTree>
    <p:extLst>
      <p:ext uri="{BB962C8B-B14F-4D97-AF65-F5344CB8AC3E}">
        <p14:creationId xmlns:p14="http://schemas.microsoft.com/office/powerpoint/2010/main" val="703405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8003" y="741414"/>
            <a:ext cx="82756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That's my song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it </a:t>
            </a:r>
            <a:r>
              <a:rPr lang="en-US" sz="4800" dirty="0"/>
              <a:t>didn't take long, </a:t>
            </a:r>
            <a:endParaRPr lang="en-US" sz="4800" dirty="0" smtClean="0"/>
          </a:p>
          <a:p>
            <a:r>
              <a:rPr lang="en-US" sz="4800" dirty="0" smtClean="0"/>
              <a:t>It </a:t>
            </a:r>
            <a:r>
              <a:rPr lang="en-US" sz="4800" dirty="0"/>
              <a:t>was easy as </a:t>
            </a:r>
            <a:r>
              <a:rPr lang="en-US" sz="4800" dirty="0" smtClean="0"/>
              <a:t>one</a:t>
            </a:r>
            <a:r>
              <a:rPr lang="en-US" sz="4800" dirty="0"/>
              <a:t>, two, three. </a:t>
            </a:r>
            <a:endParaRPr lang="en-US" sz="4800" dirty="0" smtClean="0"/>
          </a:p>
          <a:p>
            <a:r>
              <a:rPr lang="en-US" sz="4800" dirty="0" smtClean="0"/>
              <a:t>I’m </a:t>
            </a:r>
            <a:r>
              <a:rPr lang="en-US" sz="4800" dirty="0"/>
              <a:t>no better </a:t>
            </a:r>
            <a:r>
              <a:rPr lang="en-US" sz="4800" dirty="0" smtClean="0"/>
              <a:t>than </a:t>
            </a:r>
            <a:r>
              <a:rPr lang="en-US" sz="4800" dirty="0"/>
              <a:t>anybody else, </a:t>
            </a:r>
            <a:endParaRPr lang="en-US" sz="4800" dirty="0" smtClean="0"/>
          </a:p>
          <a:p>
            <a:r>
              <a:rPr lang="en-US" sz="4800" dirty="0" smtClean="0"/>
              <a:t>	and </a:t>
            </a:r>
            <a:r>
              <a:rPr lang="en-US" sz="4800" dirty="0"/>
              <a:t>nobody's better than, Nobody's better than,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nobody's </a:t>
            </a:r>
            <a:r>
              <a:rPr lang="en-US" sz="4800" dirty="0"/>
              <a:t>better than me!!!</a:t>
            </a:r>
          </a:p>
        </p:txBody>
      </p:sp>
    </p:spTree>
    <p:extLst>
      <p:ext uri="{BB962C8B-B14F-4D97-AF65-F5344CB8AC3E}">
        <p14:creationId xmlns:p14="http://schemas.microsoft.com/office/powerpoint/2010/main" val="370980212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7</TotalTime>
  <Words>30</Words>
  <Application>Microsoft Macintosh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2015-07-15T10:48:45Z</dcterms:created>
  <dcterms:modified xsi:type="dcterms:W3CDTF">2015-07-15T10:55:58Z</dcterms:modified>
</cp:coreProperties>
</file>